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59" r:id="rId5"/>
    <p:sldId id="260" r:id="rId6"/>
    <p:sldId id="261" r:id="rId7"/>
    <p:sldId id="277" r:id="rId8"/>
    <p:sldId id="262" r:id="rId9"/>
    <p:sldId id="263" r:id="rId10"/>
    <p:sldId id="264" r:id="rId11"/>
    <p:sldId id="266" r:id="rId12"/>
    <p:sldId id="267" r:id="rId13"/>
    <p:sldId id="268" r:id="rId14"/>
    <p:sldId id="274" r:id="rId15"/>
    <p:sldId id="273" r:id="rId16"/>
    <p:sldId id="272" r:id="rId17"/>
    <p:sldId id="271" r:id="rId18"/>
    <p:sldId id="270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1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DEEDE-5AC1-4B0A-B5F9-8135BE51F859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84BB4-3CEF-4AD3-AE28-A58D6E4BEC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915400" cy="1600200"/>
          </a:xfrm>
          <a:ln w="38100">
            <a:solidFill>
              <a:srgbClr val="FF000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Jokerman" pitchFamily="82" charset="0"/>
                <a:cs typeface="Times New Roman" pitchFamily="18" charset="0"/>
              </a:rPr>
              <a:t>VĂN TẾ NGHĨA SĨ CẦN </a:t>
            </a:r>
            <a:r>
              <a:rPr lang="en-US" dirty="0" err="1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Jokerman" pitchFamily="82" charset="0"/>
                <a:cs typeface="Times New Roman" pitchFamily="18" charset="0"/>
              </a:rPr>
              <a:t>GiUỘC</a:t>
            </a:r>
            <a:r>
              <a:rPr lang="en-US" dirty="0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Jokerman" pitchFamily="82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Jokerman" pitchFamily="82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  <a:cs typeface="Times New Roman" pitchFamily="18" charset="0"/>
              </a:rPr>
              <a:t>                  ( </a:t>
            </a:r>
            <a:r>
              <a:rPr lang="en-US" dirty="0" err="1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  <a:cs typeface="Times New Roman" pitchFamily="18" charset="0"/>
              </a:rPr>
              <a:t>Nguyễn</a:t>
            </a:r>
            <a:r>
              <a:rPr lang="en-US" dirty="0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  <a:cs typeface="Times New Roman" pitchFamily="18" charset="0"/>
              </a:rPr>
              <a:t>Đình</a:t>
            </a:r>
            <a:r>
              <a:rPr lang="en-US" dirty="0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  <a:cs typeface="Times New Roman" pitchFamily="18" charset="0"/>
              </a:rPr>
              <a:t>Chiểu</a:t>
            </a:r>
            <a:r>
              <a:rPr lang="en-US" dirty="0" smtClean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Brush Script MT" pitchFamily="66" charset="0"/>
                <a:cs typeface="Times New Roman" pitchFamily="18" charset="0"/>
              </a:rPr>
              <a:t>)</a:t>
            </a:r>
            <a:endParaRPr lang="en-US" dirty="0">
              <a:solidFill>
                <a:srgbClr val="00206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Brush Script MT" pitchFamily="66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572000"/>
          </a:xfrm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pPr algn="just"/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.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 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TÁC GIẢ</a:t>
            </a:r>
            <a:r>
              <a:rPr lang="fr-FR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I. CUỘC ĐỜI:</a:t>
            </a:r>
            <a:endParaRPr lang="en-US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- NĐC(1822-1888),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xưa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- 1843,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- 1846,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Huế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hay tin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 3"/>
              </a:rPr>
              <a:t>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 3"/>
              </a:rPr>
              <a:t>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chữa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thủy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son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sắt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solidFill>
            <a:schemeClr val="bg1"/>
          </a:solidFill>
        </p:spPr>
        <p:txBody>
          <a:bodyPr numCol="1">
            <a:normAutofit fontScale="85000" lnSpcReduction="20000"/>
          </a:bodyPr>
          <a:lstStyle/>
          <a:p>
            <a:pPr algn="just"/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3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Giuộc</a:t>
            </a:r>
            <a:r>
              <a:rPr lang="en-US" sz="33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3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Nguồn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gốc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Giuộc</a:t>
            </a: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171450" algn="just"/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cù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 “ cui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cút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ăn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toan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nghèo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114300" indent="171450" algn="just"/>
            <a:r>
              <a:rPr lang="en-US" sz="33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nhung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khiên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mác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cờ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-&gt;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ngó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171450" algn="just"/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ở 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làng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bừa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cấy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-&gt;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  <a:p>
            <a:pPr marL="114300" indent="171450" algn="just"/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- NT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latin typeface="Times New Roman" pitchFamily="18" charset="0"/>
                <a:cs typeface="Times New Roman" pitchFamily="18" charset="0"/>
                <a:sym typeface="Wingdings"/>
              </a:rPr>
              <a:t>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>
                <a:latin typeface="Times New Roman" pitchFamily="18" charset="0"/>
                <a:cs typeface="Times New Roman" pitchFamily="18" charset="0"/>
                <a:sym typeface="Wingdings"/>
              </a:rPr>
              <a:t>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171450" algn="just"/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en-US" sz="33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vóc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91600" cy="5486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US" dirty="0"/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Giuộc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 →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chờ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ghét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căm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→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Times New Roman" pitchFamily="18" charset="0"/>
              <a:buChar char="→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hoá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hiền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trách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nhiệm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nguyện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sz="3600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sz="3600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sz="3600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1816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c.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thô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sơ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manh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vải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ngọn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lưỡi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phay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rơm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cúi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1450" indent="-171450"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171450" indent="-171450"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marL="171450" indent="-171450" algn="just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chém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rớt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nọ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91600" cy="5943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mật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khẩn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sôi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nổi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: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lướt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dứt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khoát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đốt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rớt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đâm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ngang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chém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” →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tăng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liệt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N ĐC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sừng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sững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cứu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991600" cy="5562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trứơc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tang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tóc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lìa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bã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giọt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xót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đớn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quyến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nô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vóc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fr-FR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3657600"/>
          </a:xfrm>
          <a:solidFill>
            <a:schemeClr val="bg1"/>
          </a:solidFill>
        </p:spPr>
        <p:txBody>
          <a:bodyPr/>
          <a:lstStyle/>
          <a:p>
            <a:pPr algn="just"/>
            <a:r>
              <a:rPr lang="fr-FR" dirty="0" err="1"/>
              <a:t>Bút</a:t>
            </a:r>
            <a:r>
              <a:rPr lang="fr-FR" dirty="0"/>
              <a:t> </a:t>
            </a:r>
            <a:r>
              <a:rPr lang="fr-FR" dirty="0" err="1"/>
              <a:t>pháp</a:t>
            </a:r>
            <a:r>
              <a:rPr lang="fr-FR" dirty="0"/>
              <a:t> </a:t>
            </a:r>
            <a:r>
              <a:rPr lang="fr-FR" dirty="0" err="1"/>
              <a:t>trữ</a:t>
            </a:r>
            <a:r>
              <a:rPr lang="fr-FR" dirty="0"/>
              <a:t> </a:t>
            </a:r>
            <a:r>
              <a:rPr lang="fr-FR" dirty="0" err="1"/>
              <a:t>tình</a:t>
            </a:r>
            <a:r>
              <a:rPr lang="fr-FR" dirty="0"/>
              <a:t> </a:t>
            </a:r>
            <a:r>
              <a:rPr lang="fr-FR" dirty="0" err="1"/>
              <a:t>thắm</a:t>
            </a:r>
            <a:r>
              <a:rPr lang="fr-FR" dirty="0"/>
              <a:t> </a:t>
            </a:r>
            <a:r>
              <a:rPr lang="fr-FR" dirty="0" err="1"/>
              <a:t>thiết</a:t>
            </a:r>
            <a:r>
              <a:rPr lang="fr-FR" dirty="0"/>
              <a:t>.</a:t>
            </a:r>
            <a:endParaRPr lang="en-US" dirty="0"/>
          </a:p>
          <a:p>
            <a:pPr algn="just"/>
            <a:r>
              <a:rPr lang="fr-FR" dirty="0"/>
              <a:t>- </a:t>
            </a:r>
            <a:r>
              <a:rPr lang="fr-FR" dirty="0" err="1"/>
              <a:t>Giọng</a:t>
            </a:r>
            <a:r>
              <a:rPr lang="fr-FR" dirty="0"/>
              <a:t> </a:t>
            </a:r>
            <a:r>
              <a:rPr lang="fr-FR" dirty="0" err="1"/>
              <a:t>điệu</a:t>
            </a:r>
            <a:r>
              <a:rPr lang="fr-FR" dirty="0"/>
              <a:t> </a:t>
            </a:r>
            <a:r>
              <a:rPr lang="fr-FR" dirty="0" err="1"/>
              <a:t>đa</a:t>
            </a:r>
            <a:r>
              <a:rPr lang="fr-FR" dirty="0"/>
              <a:t> </a:t>
            </a:r>
            <a:r>
              <a:rPr lang="fr-FR" dirty="0" err="1"/>
              <a:t>thanh</a:t>
            </a:r>
            <a:r>
              <a:rPr lang="fr-FR" dirty="0"/>
              <a:t> </a:t>
            </a:r>
            <a:r>
              <a:rPr lang="fr-FR" dirty="0" err="1"/>
              <a:t>giàu</a:t>
            </a:r>
            <a:r>
              <a:rPr lang="fr-FR" dirty="0"/>
              <a:t> </a:t>
            </a:r>
            <a:r>
              <a:rPr lang="fr-FR" dirty="0" err="1"/>
              <a:t>cung</a:t>
            </a:r>
            <a:r>
              <a:rPr lang="fr-FR" dirty="0"/>
              <a:t> </a:t>
            </a:r>
            <a:r>
              <a:rPr lang="fr-FR" dirty="0" err="1"/>
              <a:t>bậc</a:t>
            </a:r>
            <a:r>
              <a:rPr lang="fr-FR" dirty="0"/>
              <a:t> </a:t>
            </a:r>
            <a:r>
              <a:rPr lang="fr-FR" i="1" dirty="0" err="1"/>
              <a:t>tạo</a:t>
            </a:r>
            <a:r>
              <a:rPr lang="fr-FR" i="1" dirty="0"/>
              <a:t> </a:t>
            </a:r>
            <a:r>
              <a:rPr lang="fr-FR" i="1" dirty="0" err="1"/>
              <a:t>nên</a:t>
            </a:r>
            <a:r>
              <a:rPr lang="fr-FR" i="1" dirty="0"/>
              <a:t> </a:t>
            </a:r>
            <a:r>
              <a:rPr lang="fr-FR" i="1" dirty="0" err="1"/>
              <a:t>những</a:t>
            </a:r>
            <a:r>
              <a:rPr lang="fr-FR" i="1" dirty="0"/>
              <a:t> </a:t>
            </a:r>
            <a:r>
              <a:rPr lang="fr-FR" i="1" dirty="0" err="1"/>
              <a:t>câu</a:t>
            </a:r>
            <a:r>
              <a:rPr lang="fr-FR" i="1" dirty="0"/>
              <a:t> </a:t>
            </a:r>
            <a:r>
              <a:rPr lang="fr-FR" i="1" dirty="0" err="1"/>
              <a:t>văn</a:t>
            </a:r>
            <a:r>
              <a:rPr lang="fr-FR" i="1" dirty="0"/>
              <a:t> </a:t>
            </a:r>
            <a:r>
              <a:rPr lang="fr-FR" i="1" dirty="0" err="1"/>
              <a:t>thật</a:t>
            </a:r>
            <a:r>
              <a:rPr lang="fr-FR" i="1" dirty="0"/>
              <a:t> </a:t>
            </a:r>
            <a:r>
              <a:rPr lang="fr-FR" i="1" dirty="0" err="1"/>
              <a:t>vật</a:t>
            </a:r>
            <a:r>
              <a:rPr lang="fr-FR" i="1" dirty="0"/>
              <a:t> </a:t>
            </a:r>
            <a:r>
              <a:rPr lang="fr-FR" i="1" dirty="0" err="1"/>
              <a:t>vã</a:t>
            </a:r>
            <a:r>
              <a:rPr lang="fr-FR" i="1" dirty="0"/>
              <a:t>, </a:t>
            </a:r>
            <a:r>
              <a:rPr lang="fr-FR" i="1" dirty="0" err="1"/>
              <a:t>đớn</a:t>
            </a:r>
            <a:r>
              <a:rPr lang="fr-FR" i="1" dirty="0"/>
              <a:t> </a:t>
            </a:r>
            <a:r>
              <a:rPr lang="fr-FR" i="1" dirty="0" err="1"/>
              <a:t>đau</a:t>
            </a:r>
            <a:r>
              <a:rPr lang="fr-FR" i="1" dirty="0"/>
              <a:t>.</a:t>
            </a:r>
            <a:endParaRPr lang="en-US" dirty="0"/>
          </a:p>
          <a:p>
            <a:pPr algn="just"/>
            <a:r>
              <a:rPr lang="fr-FR" dirty="0"/>
              <a:t>- </a:t>
            </a:r>
            <a:r>
              <a:rPr lang="fr-FR" dirty="0" err="1"/>
              <a:t>Nhịp</a:t>
            </a:r>
            <a:r>
              <a:rPr lang="fr-FR" dirty="0"/>
              <a:t> </a:t>
            </a:r>
            <a:r>
              <a:rPr lang="fr-FR" dirty="0" err="1"/>
              <a:t>câu</a:t>
            </a:r>
            <a:r>
              <a:rPr lang="fr-FR" dirty="0"/>
              <a:t> </a:t>
            </a:r>
            <a:r>
              <a:rPr lang="fr-FR" dirty="0" err="1"/>
              <a:t>trầm</a:t>
            </a:r>
            <a:r>
              <a:rPr lang="fr-FR" dirty="0"/>
              <a:t> </a:t>
            </a:r>
            <a:r>
              <a:rPr lang="fr-FR" dirty="0" err="1"/>
              <a:t>lắng</a:t>
            </a:r>
            <a:r>
              <a:rPr lang="fr-FR" dirty="0"/>
              <a:t>, </a:t>
            </a:r>
            <a:r>
              <a:rPr lang="fr-FR" dirty="0" err="1"/>
              <a:t>gợi</a:t>
            </a:r>
            <a:r>
              <a:rPr lang="fr-FR" dirty="0"/>
              <a:t> </a:t>
            </a:r>
            <a:r>
              <a:rPr lang="fr-FR" dirty="0" err="1"/>
              <a:t>không</a:t>
            </a:r>
            <a:r>
              <a:rPr lang="fr-FR" dirty="0"/>
              <a:t> </a:t>
            </a:r>
            <a:r>
              <a:rPr lang="fr-FR" dirty="0" err="1"/>
              <a:t>khí</a:t>
            </a:r>
            <a:r>
              <a:rPr lang="fr-FR" dirty="0"/>
              <a:t> </a:t>
            </a:r>
            <a:r>
              <a:rPr lang="fr-FR" dirty="0" err="1"/>
              <a:t>lạnh</a:t>
            </a:r>
            <a:r>
              <a:rPr lang="fr-FR" dirty="0"/>
              <a:t> </a:t>
            </a:r>
            <a:r>
              <a:rPr lang="fr-FR" dirty="0" err="1"/>
              <a:t>lẽo</a:t>
            </a:r>
            <a:r>
              <a:rPr lang="fr-FR" dirty="0"/>
              <a:t>, </a:t>
            </a:r>
            <a:r>
              <a:rPr lang="fr-FR" dirty="0" err="1"/>
              <a:t>hiu</a:t>
            </a:r>
            <a:r>
              <a:rPr lang="fr-FR" dirty="0"/>
              <a:t> </a:t>
            </a:r>
            <a:r>
              <a:rPr lang="fr-FR" dirty="0" err="1"/>
              <a:t>hắt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</a:t>
            </a:r>
            <a:r>
              <a:rPr lang="fr-FR" dirty="0" err="1"/>
              <a:t>cái</a:t>
            </a:r>
            <a:r>
              <a:rPr lang="fr-FR" dirty="0"/>
              <a:t> </a:t>
            </a:r>
            <a:r>
              <a:rPr lang="fr-FR" dirty="0" err="1"/>
              <a:t>chết</a:t>
            </a:r>
            <a:r>
              <a:rPr lang="fr-FR" dirty="0"/>
              <a:t> </a:t>
            </a:r>
            <a:r>
              <a:rPr lang="fr-FR" dirty="0" err="1"/>
              <a:t>của</a:t>
            </a:r>
            <a:r>
              <a:rPr lang="fr-FR" dirty="0"/>
              <a:t> </a:t>
            </a:r>
            <a:r>
              <a:rPr lang="fr-FR" dirty="0" err="1"/>
              <a:t>nghĩa</a:t>
            </a:r>
            <a:r>
              <a:rPr lang="fr-FR" dirty="0"/>
              <a:t> </a:t>
            </a:r>
            <a:r>
              <a:rPr lang="fr-FR" dirty="0" err="1"/>
              <a:t>quân</a:t>
            </a:r>
            <a:r>
              <a:rPr lang="fr-FR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just"/>
            <a:r>
              <a:rPr lang="fr-FR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4. Ca </a:t>
            </a:r>
            <a:r>
              <a:rPr lang="fr-F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fr-FR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endParaRPr lang="en-US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 :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vinh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nhục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đấu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xả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bổng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lộc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fr-FR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là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tang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, là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khúc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dirty="0">
                <a:latin typeface="Times New Roman" pitchFamily="18" charset="0"/>
                <a:cs typeface="Times New Roman" pitchFamily="18" charset="0"/>
              </a:rPr>
              <a:t>=&gt;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/>
            <a:r>
              <a:rPr lang="fr-FR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fr-FR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fr-FR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fr-FR" sz="3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phản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biền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ngẫu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Ngôn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dã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Nam Bộ.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fr-FR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fr-FR" sz="3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bi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tráng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171450" indent="-171450" algn="just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Nam,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 ra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err="1" smtClean="0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838200"/>
            <a:ext cx="9067800" cy="48768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SỰ NGHIỆP THƠ VĂN: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114300"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Mậu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 3"/>
              </a:rPr>
              <a:t>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bá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14300" indent="11430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US" dirty="0">
                <a:latin typeface="Times New Roman" pitchFamily="18" charset="0"/>
                <a:cs typeface="Times New Roman" pitchFamily="18" charset="0"/>
                <a:sym typeface="Wingdings 3"/>
              </a:rPr>
              <a:t>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096" y="1524000"/>
            <a:ext cx="9067800" cy="3124200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SỰ NGHIỆP THƠ VĂN: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3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3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indent="114300"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114300" indent="114300"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dân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820420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38862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đậm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nền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VH VN.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xướng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05800" cy="10668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fr-FR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 :TÁC PHẨM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fr-F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fr-FR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562600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Hoàn</a:t>
            </a:r>
            <a:r>
              <a:rPr lang="fr-F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fr-F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fr-F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fr-FR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228600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Giuộc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Long An.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Giuộc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14/ 12/ 1861,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57150" indent="228600" algn="just"/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Theo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NĐC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lễ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truy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điệu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4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91600" cy="4724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7150" indent="171450" algn="just"/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 smtClean="0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phận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NĐC.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đặc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độc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đáo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" indent="171450" algn="just"/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đài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chống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vốn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họ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5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5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3657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35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5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5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5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35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sz="35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5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dùng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tế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algn="just"/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dung :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500" dirty="0" err="1"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26551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8915400" cy="5181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algn="just"/>
            <a:r>
              <a:rPr lang="en-US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cục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4 </a:t>
            </a:r>
            <a:r>
              <a:rPr lang="en-US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+ Lung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tưởng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+ Ai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vãn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tiếc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Khốc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): Ca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solidFill>
            <a:schemeClr val="bg1"/>
          </a:solidFill>
          <a:ln w="571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II. ĐỌC </a:t>
            </a:r>
            <a:r>
              <a:rPr lang="en-US" b="1" dirty="0" err="1" smtClean="0">
                <a:solidFill>
                  <a:srgbClr val="7030A0"/>
                </a:solidFill>
                <a:latin typeface="Jokerman" pitchFamily="82" charset="0"/>
              </a:rPr>
              <a:t>HiỂU</a:t>
            </a:r>
            <a:r>
              <a:rPr lang="en-US" b="1" dirty="0" smtClean="0">
                <a:solidFill>
                  <a:srgbClr val="7030A0"/>
                </a:solidFill>
                <a:latin typeface="Jokerman" pitchFamily="82" charset="0"/>
              </a:rPr>
              <a:t> VĂN BẢN</a:t>
            </a:r>
            <a:endParaRPr lang="en-US" b="1" dirty="0">
              <a:solidFill>
                <a:srgbClr val="7030A0"/>
              </a:solidFill>
              <a:latin typeface="Jokerm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867400"/>
          </a:xfrm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algn="just"/>
            <a:r>
              <a:rPr lang="en-US" sz="3300" b="1" dirty="0"/>
              <a:t> 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3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endParaRPr lang="en-US" sz="3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7150" indent="114300" algn="just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dựng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bão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táp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7150" indent="114300" algn="just"/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Hỡi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ôi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than 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khóc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57150" indent="114300" algn="just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+ “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Súng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rền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“ →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xâm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tân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57150" indent="114300" algn="just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+ “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” →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giặc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57150" indent="114300" algn="just"/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- NT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lập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khung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bão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táp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7150" indent="114300" algn="just">
              <a:buFont typeface="Wingdings" pitchFamily="2" charset="2"/>
              <a:buChar char="Ø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bại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hi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mãi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Tuy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vang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mõ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57150" indent="114300">
              <a:buNone/>
            </a:pP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1469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VĂN TẾ NGHĨA SĨ CẦN GiUỘC                   ( Nguyễn Đình Chiểu)</vt:lpstr>
      <vt:lpstr>PowerPoint Presentation</vt:lpstr>
      <vt:lpstr>PowerPoint Presentation</vt:lpstr>
      <vt:lpstr>PowerPoint Presentation</vt:lpstr>
      <vt:lpstr> B :TÁC PHẨM I. Tìm hiểu chung : </vt:lpstr>
      <vt:lpstr> 2. Vị trí :</vt:lpstr>
      <vt:lpstr>PowerPoint Presentation</vt:lpstr>
      <vt:lpstr>PowerPoint Presentation</vt:lpstr>
      <vt:lpstr>II. ĐỌC HiỂU VĂN BẢN</vt:lpstr>
      <vt:lpstr>II. ĐỌC HiỂU VĂN BẢN</vt:lpstr>
      <vt:lpstr>II. ĐỌC HiỂU VĂN BẢN</vt:lpstr>
      <vt:lpstr>II. ĐỌC HiỂU VĂN BẢN</vt:lpstr>
      <vt:lpstr>II. ĐỌC HiỂU VĂN BẢN</vt:lpstr>
      <vt:lpstr>II. ĐỌC HiỂU VĂN BẢN</vt:lpstr>
      <vt:lpstr>II. ĐỌC HiỂU VĂN BẢN</vt:lpstr>
      <vt:lpstr>II. ĐỌC HiỂU VĂN BẢN</vt:lpstr>
      <vt:lpstr>II. ĐỌC HiỂU VĂN BẢN</vt:lpstr>
      <vt:lpstr>II. ĐỌC HiỂU VĂN BẢN</vt:lpstr>
      <vt:lpstr>II. ĐỌC HiỂU VĂN BẢN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DAC SI</cp:lastModifiedBy>
  <cp:revision>74</cp:revision>
  <dcterms:created xsi:type="dcterms:W3CDTF">2016-07-26T06:48:19Z</dcterms:created>
  <dcterms:modified xsi:type="dcterms:W3CDTF">2021-10-05T10:12:11Z</dcterms:modified>
</cp:coreProperties>
</file>